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9" r:id="rId2"/>
    <p:sldId id="279" r:id="rId3"/>
    <p:sldId id="264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644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559" autoAdjust="0"/>
    <p:restoredTop sz="94660"/>
  </p:normalViewPr>
  <p:slideViewPr>
    <p:cSldViewPr snapToGrid="0">
      <p:cViewPr varScale="1">
        <p:scale>
          <a:sx n="20" d="100"/>
          <a:sy n="20" d="100"/>
        </p:scale>
        <p:origin x="2256" y="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87429BB-B4AE-1FD4-40CA-11DEC06DF33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36E014-1DD4-A911-0818-2801CAFD99E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928E3B-7122-43E6-B3BB-09448C56C96C}" type="datetimeFigureOut">
              <a:rPr lang="en-US" smtClean="0"/>
              <a:t>25/05/10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507225-126A-9CD2-B38B-89A64803DA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9A47BA-80EE-701F-EBD0-8E5B9C8D041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F22B76-F21B-401A-98B3-B52E9FD88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15208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svg>
</file>

<file path=ppt/media/image4.pn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8C9CAF-43DF-44BF-8016-DC193E4E594B}" type="datetimeFigureOut">
              <a:rPr lang="en-US" smtClean="0"/>
              <a:t>25/05/10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C232D7-2694-4BD6-985B-15C23CEC77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94407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عنوان اصلی">
    <p:bg>
      <p:bgPr>
        <a:blipFill dpi="0" rotWithShape="1">
          <a:blip r:embed="rId2">
            <a:alphaModFix amt="89000"/>
            <a:lum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A2AF927-30AA-7708-FA45-DC09B6C7A633}"/>
              </a:ext>
            </a:extLst>
          </p:cNvPr>
          <p:cNvSpPr txBox="1"/>
          <p:nvPr userDrawn="1"/>
        </p:nvSpPr>
        <p:spPr>
          <a:xfrm>
            <a:off x="5466591" y="1592265"/>
            <a:ext cx="6649203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Architecture</a:t>
            </a:r>
          </a:p>
          <a:p>
            <a:pPr algn="ctr"/>
            <a:endParaRPr 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107B7A-E65E-6134-1507-F92CE52BA14D}"/>
              </a:ext>
            </a:extLst>
          </p:cNvPr>
          <p:cNvSpPr txBox="1"/>
          <p:nvPr userDrawn="1"/>
        </p:nvSpPr>
        <p:spPr>
          <a:xfrm>
            <a:off x="5818367" y="2543538"/>
            <a:ext cx="59456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0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University Of Isfahan</a:t>
            </a:r>
          </a:p>
          <a:p>
            <a:pPr algn="ctr"/>
            <a:endParaRPr lang="en-US" sz="2400" i="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D675CA-92B6-F987-200D-6735AB7A67AE}"/>
              </a:ext>
            </a:extLst>
          </p:cNvPr>
          <p:cNvSpPr txBox="1"/>
          <p:nvPr userDrawn="1"/>
        </p:nvSpPr>
        <p:spPr>
          <a:xfrm>
            <a:off x="5466591" y="4468683"/>
            <a:ext cx="66492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800" b="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Dr. </a:t>
            </a:r>
            <a:r>
              <a:rPr lang="en-US" sz="2000" b="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Mohammadreza</a:t>
            </a:r>
            <a:r>
              <a:rPr lang="en-US" sz="1800" b="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 Sharbaf</a:t>
            </a:r>
          </a:p>
        </p:txBody>
      </p:sp>
    </p:spTree>
    <p:extLst>
      <p:ext uri="{BB962C8B-B14F-4D97-AF65-F5344CB8AC3E}">
        <p14:creationId xmlns:p14="http://schemas.microsoft.com/office/powerpoint/2010/main" val="1758266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alphaModFix amt="89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96C45E3-84FC-009E-B990-CC3128943DCF}"/>
              </a:ext>
            </a:extLst>
          </p:cNvPr>
          <p:cNvSpPr txBox="1"/>
          <p:nvPr userDrawn="1"/>
        </p:nvSpPr>
        <p:spPr>
          <a:xfrm>
            <a:off x="2790613" y="2167116"/>
            <a:ext cx="661077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Architecture in Practice</a:t>
            </a:r>
          </a:p>
          <a:p>
            <a:pPr algn="ctr"/>
            <a:endParaRPr lang="en-US" sz="32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EE8E89-6157-D30C-AE9A-DE90DF72A3D5}"/>
              </a:ext>
            </a:extLst>
          </p:cNvPr>
          <p:cNvSpPr txBox="1"/>
          <p:nvPr userDrawn="1"/>
        </p:nvSpPr>
        <p:spPr>
          <a:xfrm>
            <a:off x="4996883" y="3059668"/>
            <a:ext cx="22930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b="1" i="0" dirty="0">
                <a:solidFill>
                  <a:schemeClr val="bg2">
                    <a:lumMod val="50000"/>
                  </a:schemeClr>
                </a:solidFill>
                <a:latin typeface="+mj-lt"/>
              </a:rPr>
              <a:t>4th edition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1C09B0-F458-52CF-2E89-C839C21696FD}"/>
              </a:ext>
            </a:extLst>
          </p:cNvPr>
          <p:cNvSpPr txBox="1"/>
          <p:nvPr userDrawn="1"/>
        </p:nvSpPr>
        <p:spPr>
          <a:xfrm>
            <a:off x="3929577" y="5154362"/>
            <a:ext cx="44276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rPr>
              <a:t>Len Bass, Paul Clements, Rick Kazman</a:t>
            </a:r>
          </a:p>
          <a:p>
            <a:pPr marL="0" indent="0" algn="l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466936-600E-E015-B971-BE7279402C11}"/>
              </a:ext>
            </a:extLst>
          </p:cNvPr>
          <p:cNvSpPr txBox="1"/>
          <p:nvPr userDrawn="1"/>
        </p:nvSpPr>
        <p:spPr>
          <a:xfrm>
            <a:off x="2714412" y="1782292"/>
            <a:ext cx="685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r>
              <a:rPr lang="en-US" sz="1800" i="1" dirty="0">
                <a:solidFill>
                  <a:schemeClr val="bg2">
                    <a:lumMod val="75000"/>
                  </a:schemeClr>
                </a:solidFill>
                <a:latin typeface="+mj-lt"/>
              </a:rPr>
              <a:t>Text Book:</a:t>
            </a:r>
          </a:p>
        </p:txBody>
      </p:sp>
    </p:spTree>
    <p:extLst>
      <p:ext uri="{BB962C8B-B14F-4D97-AF65-F5344CB8AC3E}">
        <p14:creationId xmlns:p14="http://schemas.microsoft.com/office/powerpoint/2010/main" val="3263865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عنوان بخش‌ها">
    <p:bg>
      <p:bgPr>
        <a:blipFill dpi="0" rotWithShape="1">
          <a:blip r:embed="rId2">
            <a:alphaModFix amt="58000"/>
            <a:lum/>
          </a:blip>
          <a:srcRect/>
          <a:stretch>
            <a:fillRect l="-28000" t="-27000" r="-20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4D3C09-A831-571A-01CB-A6534B0A75D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8200" y="3630968"/>
            <a:ext cx="10515600" cy="2574523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600" b="1" spc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Section Name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AB62D3E-5146-2D84-53F5-BB186CCBF35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492375"/>
            <a:ext cx="10515600" cy="93662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>
                <a:latin typeface="+mj-lt"/>
              </a:defRPr>
            </a:lvl1pPr>
          </a:lstStyle>
          <a:p>
            <a:pPr lvl="0"/>
            <a:r>
              <a:rPr lang="en-US" dirty="0"/>
              <a:t>SECTION #</a:t>
            </a:r>
          </a:p>
        </p:txBody>
      </p:sp>
    </p:spTree>
    <p:extLst>
      <p:ext uri="{BB962C8B-B14F-4D97-AF65-F5344CB8AC3E}">
        <p14:creationId xmlns:p14="http://schemas.microsoft.com/office/powerpoint/2010/main" val="8259179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توضیحات">
    <p:bg>
      <p:bgPr>
        <a:blipFill dpi="0" rotWithShape="1">
          <a:blip r:embed="rId2">
            <a:alphaModFix amt="69000"/>
            <a:lum/>
          </a:blip>
          <a:srcRect/>
          <a:stretch>
            <a:fillRect t="-31000" r="-16000" b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745AABA7-8654-6E03-E01A-130CB74BE74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88977" y="1015164"/>
            <a:ext cx="11058526" cy="5676247"/>
          </a:xfrm>
          <a:prstGeom prst="rect">
            <a:avLst/>
          </a:prstGeom>
        </p:spPr>
        <p:txBody>
          <a:bodyPr/>
          <a:lstStyle>
            <a:lvl1pPr marL="114300" indent="-342900">
              <a:lnSpc>
                <a:spcPct val="10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11480" indent="22860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005840" indent="-228600">
              <a:spcBef>
                <a:spcPts val="600"/>
              </a:spcBef>
              <a:buFont typeface="Times New Roman" panose="02020603050405020304" pitchFamily="18" charset="0"/>
              <a:buChar char="‣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371600" indent="-228600">
              <a:spcBef>
                <a:spcPts val="200"/>
              </a:spcBef>
              <a:buSzPct val="100000"/>
              <a:buFont typeface="Times New Roman" panose="02020603050405020304" pitchFamily="18" charset="0"/>
              <a:buChar char="‣"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1645920">
              <a:spcBef>
                <a:spcPts val="200"/>
              </a:spcBef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  <a:lvl6pPr marL="2286000" indent="0">
              <a:buNone/>
              <a:defRPr/>
            </a:lvl6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edit Master text styles Click to edit Master text styles Click to edit Master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0"/>
            <a:r>
              <a:rPr lang="en-US" dirty="0" err="1"/>
              <a:t>Asdfasdfasdfasdff</a:t>
            </a:r>
            <a:endParaRPr lang="en-US" dirty="0"/>
          </a:p>
          <a:p>
            <a:pPr marL="411480" marR="0" lvl="1" indent="22860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US" dirty="0"/>
              <a:t>Second level</a:t>
            </a:r>
          </a:p>
          <a:p>
            <a:pPr marL="1005840" marR="0" lvl="2" indent="-22860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Times New Roman" panose="02020603050405020304" pitchFamily="18" charset="0"/>
              <a:buChar char="‣"/>
              <a:tabLst/>
              <a:defRPr/>
            </a:pPr>
            <a:r>
              <a:rPr lang="en-US" dirty="0"/>
              <a:t>Third level</a:t>
            </a:r>
          </a:p>
          <a:p>
            <a:pPr marL="1645920" marR="0" lvl="4" indent="-228600" algn="l" defTabSz="914400" rtl="0" eaLnBrk="1" fontAlgn="auto" latinLnBrk="0" hangingPunct="1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Tx/>
              <a:buSzPct val="100000"/>
              <a:buFont typeface="Times New Roman" panose="02020603050405020304" pitchFamily="18" charset="0"/>
              <a:buChar char="‣"/>
              <a:tabLst/>
              <a:defRPr/>
            </a:pPr>
            <a:endParaRPr lang="en-US" dirty="0"/>
          </a:p>
          <a:p>
            <a:pPr lvl="4"/>
            <a:endParaRPr lang="en-US" dirty="0"/>
          </a:p>
          <a:p>
            <a:pPr lvl="0"/>
            <a:endParaRPr lang="en-US" dirty="0"/>
          </a:p>
        </p:txBody>
      </p:sp>
      <p:sp>
        <p:nvSpPr>
          <p:cNvPr id="16" name="Title 15">
            <a:extLst>
              <a:ext uri="{FF2B5EF4-FFF2-40B4-BE49-F238E27FC236}">
                <a16:creationId xmlns:a16="http://schemas.microsoft.com/office/drawing/2014/main" id="{6EA75A14-EC44-C947-19E0-5B86DE32A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29150B68-8BC2-8C77-3FFC-2A2ADED5585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311D09-C3D9-45E8-99CE-78E12234EEA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7153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عکس و توضیحات">
    <p:bg>
      <p:bgPr>
        <a:blipFill dpi="0" rotWithShape="1">
          <a:blip r:embed="rId2">
            <a:alphaModFix amt="15000"/>
            <a:lum/>
          </a:blip>
          <a:srcRect/>
          <a:stretch>
            <a:fillRect l="-2000" t="-2000" r="49000" b="-7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8581ADF6-1F4F-CE66-F068-D1A26D9E8A64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5809426" y="1031785"/>
            <a:ext cx="5826425" cy="3152748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4D2E4CAB-BEBB-3707-3FA1-D084FAEA841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56149" y="1031785"/>
            <a:ext cx="5081171" cy="3159650"/>
          </a:xfrm>
          <a:prstGeom prst="rect">
            <a:avLst/>
          </a:prstGeom>
        </p:spPr>
        <p:txBody>
          <a:bodyPr/>
          <a:lstStyle>
            <a:lvl1pPr marL="0" indent="228600">
              <a:lnSpc>
                <a:spcPct val="100000"/>
              </a:lnSpc>
              <a:spcBef>
                <a:spcPts val="2000"/>
              </a:spcBef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11480" indent="22860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005840" indent="-228600">
              <a:spcBef>
                <a:spcPts val="600"/>
              </a:spcBef>
              <a:buFont typeface="Times New Roman" panose="02020603050405020304" pitchFamily="18" charset="0"/>
              <a:buChar char="‣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371600" indent="-228600">
              <a:spcBef>
                <a:spcPts val="200"/>
              </a:spcBef>
              <a:buSzPct val="100000"/>
              <a:buFont typeface="Times New Roman" panose="02020603050405020304" pitchFamily="18" charset="0"/>
              <a:buChar char="‣"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1645920">
              <a:spcBef>
                <a:spcPts val="200"/>
              </a:spcBef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edit Master text styles Click to edit Master text styles Click to edit Master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0"/>
            <a:endParaRPr lang="en-US" dirty="0"/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D33701F9-BC79-B1F2-F33F-566DE40E9585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56148" y="4349324"/>
            <a:ext cx="11079703" cy="2355005"/>
          </a:xfrm>
          <a:prstGeom prst="rect">
            <a:avLst/>
          </a:prstGeom>
        </p:spPr>
        <p:txBody>
          <a:bodyPr/>
          <a:lstStyle>
            <a:lvl1pPr marL="0" indent="228600">
              <a:lnSpc>
                <a:spcPct val="100000"/>
              </a:lnSpc>
              <a:spcBef>
                <a:spcPts val="2000"/>
              </a:spcBef>
              <a:defRPr sz="2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11480" indent="228600">
              <a:lnSpc>
                <a:spcPct val="10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2000">
                <a:solidFill>
                  <a:schemeClr val="tx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marL="1005840" indent="-228600">
              <a:spcBef>
                <a:spcPts val="600"/>
              </a:spcBef>
              <a:buFont typeface="Times New Roman" panose="02020603050405020304" pitchFamily="18" charset="0"/>
              <a:buChar char="‣"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marL="1371600" indent="-228600">
              <a:spcBef>
                <a:spcPts val="200"/>
              </a:spcBef>
              <a:buSzPct val="100000"/>
              <a:buFont typeface="Times New Roman" panose="02020603050405020304" pitchFamily="18" charset="0"/>
              <a:buChar char="‣"/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marL="1645920">
              <a:spcBef>
                <a:spcPts val="200"/>
              </a:spcBef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0"/>
            <a:endParaRPr lang="en-US" dirty="0"/>
          </a:p>
        </p:txBody>
      </p:sp>
      <p:sp>
        <p:nvSpPr>
          <p:cNvPr id="25" name="Title 24">
            <a:extLst>
              <a:ext uri="{FF2B5EF4-FFF2-40B4-BE49-F238E27FC236}">
                <a16:creationId xmlns:a16="http://schemas.microsoft.com/office/drawing/2014/main" id="{A1248D6A-2F31-7DAE-E178-90148578B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C84E279C-06EF-FA3D-FB33-057EDCA7E79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311D09-C3D9-45E8-99CE-78E12234EEA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741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عکس">
    <p:bg>
      <p:bgPr>
        <a:blipFill dpi="0" rotWithShape="1">
          <a:blip r:embed="rId2">
            <a:alphaModFix amt="69000"/>
            <a:lum/>
          </a:blip>
          <a:srcRect/>
          <a:stretch>
            <a:fillRect t="-31000" r="-16000" b="-2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B4413EB-9324-9312-01D4-01212668D4CA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1969351" y="930363"/>
            <a:ext cx="8208847" cy="4617476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7DC52E4-EE13-112F-7A75-20D1103E8E3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5625" y="5683250"/>
            <a:ext cx="11036300" cy="8789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000" i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caption</a:t>
            </a: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91C07686-1AF9-40D9-1247-1E4018C0F0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AA41ADF-5ADB-4478-F3AE-A908B05F64E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AE311D09-C3D9-45E8-99CE-78E12234EEA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445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0350306-1A92-387D-FEA6-25A51B678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56149" y="153671"/>
            <a:ext cx="670079" cy="6412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311D09-C3D9-45E8-99CE-78E12234EEA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A8C8BAA5-76D7-C8B1-7A71-D70A776A65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889" y="153671"/>
            <a:ext cx="10436810" cy="6412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1.1 Definition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9A18509-0EE4-08D3-489F-C7109F42C063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95546" y="166588"/>
            <a:ext cx="640305" cy="640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4829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1" r:id="rId3"/>
    <p:sldLayoutId id="2147483650" r:id="rId4"/>
    <p:sldLayoutId id="2147483652" r:id="rId5"/>
    <p:sldLayoutId id="2147483653" r:id="rId6"/>
  </p:sldLayoutIdLst>
  <p:hf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0" kern="1200">
          <a:solidFill>
            <a:schemeClr val="tx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4449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16323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FC77B4-BC48-76BC-D426-F894A03FAA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Virtualization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A69401E-3D2B-47A5-6D3F-CCE137706A3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CHAPTER 16</a:t>
            </a:r>
          </a:p>
        </p:txBody>
      </p:sp>
    </p:spTree>
    <p:extLst>
      <p:ext uri="{BB962C8B-B14F-4D97-AF65-F5344CB8AC3E}">
        <p14:creationId xmlns:p14="http://schemas.microsoft.com/office/powerpoint/2010/main" val="7026365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marL="285750" indent="-285750" algn="l">
          <a:buFont typeface="Arial" panose="020B0604020202020204" pitchFamily="34" charset="0"/>
          <a:buChar char="•"/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1387</TotalTime>
  <Words>3</Words>
  <Application>Microsoft Office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mohamad khorsandi</dc:creator>
  <cp:lastModifiedBy>mohamad khorsandi</cp:lastModifiedBy>
  <cp:revision>28</cp:revision>
  <dcterms:created xsi:type="dcterms:W3CDTF">2025-05-02T12:16:21Z</dcterms:created>
  <dcterms:modified xsi:type="dcterms:W3CDTF">2025-05-10T08:43:29Z</dcterms:modified>
</cp:coreProperties>
</file>

<file path=docProps/thumbnail.jpeg>
</file>